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066799"/>
          </a:xfrm>
        </p:spPr>
        <p:txBody>
          <a:bodyPr/>
          <a:lstStyle/>
          <a:p>
            <a:r>
              <a:rPr lang="en-US" dirty="0" err="1" smtClean="0"/>
              <a:t>Осень</a:t>
            </a:r>
            <a:r>
              <a:rPr lang="en-US" dirty="0" smtClean="0"/>
              <a:t> в </a:t>
            </a:r>
            <a:r>
              <a:rPr lang="en-US" dirty="0" err="1" smtClean="0"/>
              <a:t>моем</a:t>
            </a:r>
            <a:r>
              <a:rPr lang="en-US" dirty="0" smtClean="0"/>
              <a:t> </a:t>
            </a:r>
            <a:r>
              <a:rPr lang="en-US" dirty="0" err="1" smtClean="0"/>
              <a:t>городе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Осенняя</a:t>
            </a:r>
            <a:r>
              <a:rPr lang="en-US" dirty="0" smtClean="0"/>
              <a:t> </a:t>
            </a:r>
            <a:r>
              <a:rPr lang="en-US" dirty="0" err="1" smtClean="0"/>
              <a:t>дорожка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115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814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Мой</a:t>
            </a:r>
            <a:r>
              <a:rPr lang="en-US" dirty="0" smtClean="0"/>
              <a:t> </a:t>
            </a:r>
            <a:r>
              <a:rPr lang="en-US" dirty="0" err="1" smtClean="0"/>
              <a:t>двор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672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Моя</a:t>
            </a:r>
            <a:r>
              <a:rPr lang="en-US" dirty="0" smtClean="0"/>
              <a:t> </a:t>
            </a:r>
            <a:r>
              <a:rPr lang="en-US" dirty="0" err="1" smtClean="0"/>
              <a:t>улица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116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Осенние</a:t>
            </a:r>
            <a:r>
              <a:rPr lang="en-US" dirty="0"/>
              <a:t> </a:t>
            </a:r>
            <a:r>
              <a:rPr lang="en-US" dirty="0" err="1"/>
              <a:t>деревья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7370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Осенние</a:t>
            </a:r>
            <a:r>
              <a:rPr lang="en-US" dirty="0" smtClean="0"/>
              <a:t> </a:t>
            </a:r>
            <a:r>
              <a:rPr lang="en-US" dirty="0" err="1" smtClean="0"/>
              <a:t>деревья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270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Осенние</a:t>
            </a:r>
            <a:r>
              <a:rPr lang="en-US" dirty="0"/>
              <a:t> </a:t>
            </a:r>
            <a:r>
              <a:rPr lang="en-US" dirty="0" err="1"/>
              <a:t>деревья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632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Осень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моего</a:t>
            </a:r>
            <a:r>
              <a:rPr lang="en-US" dirty="0" smtClean="0"/>
              <a:t> </a:t>
            </a:r>
            <a:r>
              <a:rPr lang="en-US" dirty="0" err="1" smtClean="0"/>
              <a:t>окна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938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Осень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моего</a:t>
            </a:r>
            <a:r>
              <a:rPr lang="en-US" dirty="0"/>
              <a:t> </a:t>
            </a:r>
            <a:r>
              <a:rPr lang="en-US" dirty="0" err="1"/>
              <a:t>окна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620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Осенняя</a:t>
            </a:r>
            <a:r>
              <a:rPr lang="en-US" dirty="0" smtClean="0"/>
              <a:t> </a:t>
            </a:r>
            <a:r>
              <a:rPr lang="en-US" dirty="0" err="1" smtClean="0"/>
              <a:t>дорожка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043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Осень в моем городе</vt:lpstr>
      <vt:lpstr>Мой двор</vt:lpstr>
      <vt:lpstr>Моя улица</vt:lpstr>
      <vt:lpstr>Осенние деревья</vt:lpstr>
      <vt:lpstr>Осенние деревья</vt:lpstr>
      <vt:lpstr>Осенние деревья</vt:lpstr>
      <vt:lpstr>Осень из моего окна</vt:lpstr>
      <vt:lpstr>Осень из моего окна</vt:lpstr>
      <vt:lpstr>Осенняя дорожка</vt:lpstr>
      <vt:lpstr>Осенняя дорожка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в моем городе</dc:title>
  <dc:creator>user</dc:creator>
  <cp:lastModifiedBy>user</cp:lastModifiedBy>
  <cp:revision>4</cp:revision>
  <dcterms:created xsi:type="dcterms:W3CDTF">2006-08-16T00:00:00Z</dcterms:created>
  <dcterms:modified xsi:type="dcterms:W3CDTF">2021-11-01T14:58:18Z</dcterms:modified>
</cp:coreProperties>
</file>